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6" r:id="rId10"/>
    <p:sldId id="265" r:id="rId11"/>
    <p:sldId id="274" r:id="rId12"/>
    <p:sldId id="275" r:id="rId13"/>
    <p:sldId id="276" r:id="rId14"/>
    <p:sldId id="271" r:id="rId15"/>
    <p:sldId id="277" r:id="rId16"/>
    <p:sldId id="278" r:id="rId17"/>
    <p:sldId id="279" r:id="rId18"/>
    <p:sldId id="28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20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14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3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80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595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464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15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2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29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67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C7B929-A284-436A-97A7-468D8AB71B8C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D9CA5-289D-46DF-8BEB-E9FD0A2EDA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63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9.gif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3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9.gif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3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gif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99792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1379" y="620688"/>
            <a:ext cx="5701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товаре быть должна, обязательно 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7968" y="1001480"/>
            <a:ext cx="1047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0223" y="1453769"/>
            <a:ext cx="7337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 трудиться круглый год, будет кругленьким 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1086" y="1852722"/>
            <a:ext cx="11793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01949" y="2437497"/>
            <a:ext cx="45094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Журчат ручьи, промокли ноги,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есной пора платить 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0281" y="2988241"/>
            <a:ext cx="1489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налоги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9035" y="3573016"/>
            <a:ext cx="495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 у нас пойдут на лад: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 в лучший банк внесли свой 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72390" y="4259997"/>
            <a:ext cx="12875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вклад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63605" y="4825895"/>
            <a:ext cx="59861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рубль – копейки, на доллары – центы,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егут – набегают в банке …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7383" y="5656892"/>
            <a:ext cx="2034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проценты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0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09" y="-461067"/>
            <a:ext cx="1559404" cy="1650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660" y="701402"/>
            <a:ext cx="914968" cy="9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3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09" y="-461067"/>
            <a:ext cx="1559404" cy="1650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34" y="933616"/>
            <a:ext cx="1082607" cy="58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409" y="-461067"/>
            <a:ext cx="1559404" cy="1650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34" y="933616"/>
            <a:ext cx="1082607" cy="5828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393" y="759756"/>
            <a:ext cx="914968" cy="9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60091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016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5301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628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279" y="1988839"/>
            <a:ext cx="6337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5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9324" y="677887"/>
            <a:ext cx="5965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Кто согласно пословице, платит дважды?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6941" y="978400"/>
            <a:ext cx="1302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Скупой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564160" y="1500663"/>
            <a:ext cx="63094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 известную русскую пословицу: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«Хороший повар сам себя …»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09563" y="2100827"/>
            <a:ext cx="12902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Хвалит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542741" y="2630034"/>
            <a:ext cx="6058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аллюр иногда бывает в инфляции?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49552" y="2967335"/>
            <a:ext cx="1091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Галоп.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072" y="3443287"/>
            <a:ext cx="7649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роли какого автомобильного устройства выступает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отношению к торговле реклама?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49552" y="4206279"/>
            <a:ext cx="1726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Двигатель.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87642" y="4667348"/>
            <a:ext cx="68625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 какого насекомого положено в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названии рынка, где торгуют старыми вещами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мелкими товарами с рук?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5580" y="5703639"/>
            <a:ext cx="1084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Блоха.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36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107" y="4314041"/>
            <a:ext cx="10572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</p:spPr>
      </p:pic>
      <p:sp>
        <p:nvSpPr>
          <p:cNvPr id="7" name="TextBox 6"/>
          <p:cNvSpPr txBox="1"/>
          <p:nvPr/>
        </p:nvSpPr>
        <p:spPr>
          <a:xfrm>
            <a:off x="0" y="16024"/>
            <a:ext cx="28666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Колобок.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7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957392"/>
          </a:xfrm>
        </p:spPr>
      </p:pic>
      <p:sp>
        <p:nvSpPr>
          <p:cNvPr id="5" name="TextBox 4"/>
          <p:cNvSpPr txBox="1"/>
          <p:nvPr/>
        </p:nvSpPr>
        <p:spPr>
          <a:xfrm>
            <a:off x="0" y="0"/>
            <a:ext cx="17676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Репка.</a:t>
            </a:r>
            <a:endParaRPr lang="ru-RU" sz="40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5035439" y="5755"/>
            <a:ext cx="422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антилопа.</a:t>
            </a:r>
            <a:endParaRPr lang="ru-RU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1579" r="5963" b="2456"/>
          <a:stretch/>
        </p:blipFill>
        <p:spPr>
          <a:xfrm>
            <a:off x="0" y="0"/>
            <a:ext cx="9144000" cy="6857999"/>
          </a:xfrm>
        </p:spPr>
      </p:pic>
      <p:sp>
        <p:nvSpPr>
          <p:cNvPr id="5" name="TextBox 4"/>
          <p:cNvSpPr txBox="1"/>
          <p:nvPr/>
        </p:nvSpPr>
        <p:spPr>
          <a:xfrm>
            <a:off x="0" y="50721"/>
            <a:ext cx="3337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Курочка Ряба.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44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518456" y="0"/>
            <a:ext cx="3625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 в сапогах. </a:t>
            </a:r>
            <a:endParaRPr lang="ru-RU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30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15"/>
            <a:ext cx="9144000" cy="6858000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608" y="5288005"/>
            <a:ext cx="1728192" cy="15899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28" y="3573016"/>
            <a:ext cx="2936100" cy="23488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5344852"/>
            <a:ext cx="2304256" cy="184295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1073" y="3352810"/>
            <a:ext cx="738121" cy="460851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190" y="3164046"/>
            <a:ext cx="4268322" cy="316681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252" y="-245781"/>
            <a:ext cx="1534237" cy="502121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836076"/>
            <a:ext cx="3419872" cy="192367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56193" y="95900"/>
            <a:ext cx="1428750" cy="29091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5937" y="-1178238"/>
            <a:ext cx="3528392" cy="572031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3867" y="-762374"/>
            <a:ext cx="1428750" cy="462565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458" y="-387424"/>
            <a:ext cx="2714831" cy="33723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878" y="5382749"/>
            <a:ext cx="2370867" cy="18962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856" y="5461259"/>
            <a:ext cx="2158712" cy="172654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4433473"/>
            <a:ext cx="1581979" cy="12652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155" y="5874099"/>
            <a:ext cx="3112336" cy="976122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00" y="120563"/>
            <a:ext cx="2065412" cy="156135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691" y="5704"/>
            <a:ext cx="2413406" cy="1693327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152315"/>
            <a:ext cx="2847323" cy="134034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43" y="1843605"/>
            <a:ext cx="2816477" cy="2252632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6" y="2180840"/>
            <a:ext cx="3121158" cy="249631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5" y="2911128"/>
            <a:ext cx="1522345" cy="152234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9" y="3387567"/>
            <a:ext cx="1417340" cy="1417340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93033" y="4030826"/>
            <a:ext cx="2609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Усадьба экономической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викторины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87607" y="3726905"/>
            <a:ext cx="195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Сказочный замок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83816" y="939690"/>
            <a:ext cx="1425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Яма загадок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493203" y="179348"/>
            <a:ext cx="239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Экономическое озеро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080" y="76121"/>
            <a:ext cx="2288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Банковская крепость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36" y="2333060"/>
            <a:ext cx="1057275" cy="1343025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398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10206</TotalTime>
  <Words>211</Words>
  <Application>Microsoft Office PowerPoint</Application>
  <PresentationFormat>Экран (4:3)</PresentationFormat>
  <Paragraphs>69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27</cp:revision>
  <dcterms:created xsi:type="dcterms:W3CDTF">2020-01-20T18:23:09Z</dcterms:created>
  <dcterms:modified xsi:type="dcterms:W3CDTF">2020-01-27T20:29:26Z</dcterms:modified>
</cp:coreProperties>
</file>